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66" r:id="rId2"/>
    <p:sldId id="275" r:id="rId3"/>
    <p:sldId id="273" r:id="rId4"/>
    <p:sldId id="299" r:id="rId5"/>
    <p:sldId id="298" r:id="rId6"/>
    <p:sldId id="297" r:id="rId7"/>
    <p:sldId id="292" r:id="rId8"/>
    <p:sldId id="294" r:id="rId9"/>
    <p:sldId id="295" r:id="rId10"/>
    <p:sldId id="300" r:id="rId11"/>
    <p:sldId id="301" r:id="rId12"/>
    <p:sldId id="293" r:id="rId13"/>
    <p:sldId id="270" r:id="rId14"/>
    <p:sldId id="291" r:id="rId15"/>
  </p:sldIdLst>
  <p:sldSz cx="12192000" cy="6858000"/>
  <p:notesSz cx="6858000" cy="9144000"/>
  <p:embeddedFontLst>
    <p:embeddedFont>
      <p:font typeface="Malgun Gothic" panose="020B0503020000020004" pitchFamily="50" charset="-127"/>
      <p:regular r:id="rId17"/>
      <p:bold r:id="rId18"/>
    </p:embeddedFont>
    <p:embeddedFont>
      <p:font typeface="Malgun Gothic" panose="020B0503020000020004" pitchFamily="50" charset="-127"/>
      <p:regular r:id="rId17"/>
      <p:bold r:id="rId18"/>
    </p:embeddedFont>
    <p:embeddedFont>
      <p:font typeface="BM HANNA Air OTF" panose="020B0600000101010101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343"/>
    <a:srgbClr val="EC4A63"/>
    <a:srgbClr val="F2F2F2"/>
    <a:srgbClr val="1A80C0"/>
    <a:srgbClr val="F7D331"/>
    <a:srgbClr val="F9BFC7"/>
    <a:srgbClr val="F59DAA"/>
    <a:srgbClr val="5F5F60"/>
    <a:srgbClr val="565658"/>
    <a:srgbClr val="2D3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4" autoAdjust="0"/>
    <p:restoredTop sz="73803" autoAdjust="0"/>
  </p:normalViewPr>
  <p:slideViewPr>
    <p:cSldViewPr snapToGrid="0" showGuides="1">
      <p:cViewPr varScale="1">
        <p:scale>
          <a:sx n="113" d="100"/>
          <a:sy n="113" d="100"/>
        </p:scale>
        <p:origin x="654" y="108"/>
      </p:cViewPr>
      <p:guideLst>
        <p:guide orient="horz" pos="220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욱 이" userId="ceba648188117799" providerId="LiveId" clId="{CCC16365-A077-4E02-8CC7-DB89A1DF4218}"/>
    <pc:docChg chg="modSld">
      <pc:chgData name="상욱 이" userId="ceba648188117799" providerId="LiveId" clId="{CCC16365-A077-4E02-8CC7-DB89A1DF4218}" dt="2023-06-11T12:13:13.569" v="12" actId="20577"/>
      <pc:docMkLst>
        <pc:docMk/>
      </pc:docMkLst>
      <pc:sldChg chg="modSp mod">
        <pc:chgData name="상욱 이" userId="ceba648188117799" providerId="LiveId" clId="{CCC16365-A077-4E02-8CC7-DB89A1DF4218}" dt="2023-06-11T12:13:13.569" v="12" actId="20577"/>
        <pc:sldMkLst>
          <pc:docMk/>
          <pc:sldMk cId="1719365338" sldId="291"/>
        </pc:sldMkLst>
        <pc:spChg chg="mod">
          <ac:chgData name="상욱 이" userId="ceba648188117799" providerId="LiveId" clId="{CCC16365-A077-4E02-8CC7-DB89A1DF4218}" dt="2023-06-11T12:13:13.569" v="12" actId="20577"/>
          <ac:spMkLst>
            <pc:docMk/>
            <pc:sldMk cId="1719365338" sldId="291"/>
            <ac:spMk id="7" creationId="{00000000-0000-0000-0000-000000000000}"/>
          </ac:spMkLst>
        </pc:spChg>
      </pc:sldChg>
    </pc:docChg>
  </pc:docChgLst>
  <pc:docChgLst>
    <pc:chgData name="상욱 이" userId="ceba648188117799" providerId="LiveId" clId="{9BE6AAAC-774D-40AE-B68E-10AA1326C1CE}"/>
    <pc:docChg chg="undo custSel addSld delSld modSld">
      <pc:chgData name="상욱 이" userId="ceba648188117799" providerId="LiveId" clId="{9BE6AAAC-774D-40AE-B68E-10AA1326C1CE}" dt="2023-05-09T17:20:47.515" v="3084" actId="20577"/>
      <pc:docMkLst>
        <pc:docMk/>
      </pc:docMkLst>
      <pc:sldChg chg="addSp modSp mod">
        <pc:chgData name="상욱 이" userId="ceba648188117799" providerId="LiveId" clId="{9BE6AAAC-774D-40AE-B68E-10AA1326C1CE}" dt="2023-05-09T16:58:00.557" v="2047" actId="1076"/>
        <pc:sldMkLst>
          <pc:docMk/>
          <pc:sldMk cId="513930422" sldId="273"/>
        </pc:sldMkLst>
        <pc:spChg chg="add mod">
          <ac:chgData name="상욱 이" userId="ceba648188117799" providerId="LiveId" clId="{9BE6AAAC-774D-40AE-B68E-10AA1326C1CE}" dt="2023-05-09T16:58:00.557" v="2047" actId="1076"/>
          <ac:spMkLst>
            <pc:docMk/>
            <pc:sldMk cId="513930422" sldId="273"/>
            <ac:spMk id="3" creationId="{0AE2C08E-445E-3220-8553-FD68D7EEE6ED}"/>
          </ac:spMkLst>
        </pc:spChg>
        <pc:spChg chg="add mod">
          <ac:chgData name="상욱 이" userId="ceba648188117799" providerId="LiveId" clId="{9BE6AAAC-774D-40AE-B68E-10AA1326C1CE}" dt="2023-05-09T16:58:00.557" v="2047" actId="1076"/>
          <ac:spMkLst>
            <pc:docMk/>
            <pc:sldMk cId="513930422" sldId="273"/>
            <ac:spMk id="8" creationId="{B59161EA-3E1D-B77D-2FE0-C89517C668CD}"/>
          </ac:spMkLst>
        </pc:spChg>
        <pc:spChg chg="add mod">
          <ac:chgData name="상욱 이" userId="ceba648188117799" providerId="LiveId" clId="{9BE6AAAC-774D-40AE-B68E-10AA1326C1CE}" dt="2023-05-09T16:58:00.557" v="2047" actId="1076"/>
          <ac:spMkLst>
            <pc:docMk/>
            <pc:sldMk cId="513930422" sldId="273"/>
            <ac:spMk id="9" creationId="{C0BE0610-CDEA-0B06-C28D-EE88F17E49C4}"/>
          </ac:spMkLst>
        </pc:spChg>
      </pc:sldChg>
      <pc:sldChg chg="modSp mod">
        <pc:chgData name="상욱 이" userId="ceba648188117799" providerId="LiveId" clId="{9BE6AAAC-774D-40AE-B68E-10AA1326C1CE}" dt="2023-05-09T17:06:54.853" v="2273" actId="1076"/>
        <pc:sldMkLst>
          <pc:docMk/>
          <pc:sldMk cId="655668312" sldId="275"/>
        </pc:sldMkLst>
        <pc:spChg chg="mod">
          <ac:chgData name="상욱 이" userId="ceba648188117799" providerId="LiveId" clId="{9BE6AAAC-774D-40AE-B68E-10AA1326C1CE}" dt="2023-05-09T16:56:56.269" v="2045" actId="1076"/>
          <ac:spMkLst>
            <pc:docMk/>
            <pc:sldMk cId="655668312" sldId="275"/>
            <ac:spMk id="6" creationId="{00000000-0000-0000-0000-000000000000}"/>
          </ac:spMkLst>
        </pc:spChg>
        <pc:spChg chg="mod">
          <ac:chgData name="상욱 이" userId="ceba648188117799" providerId="LiveId" clId="{9BE6AAAC-774D-40AE-B68E-10AA1326C1CE}" dt="2023-05-09T17:06:54.853" v="2273" actId="1076"/>
          <ac:spMkLst>
            <pc:docMk/>
            <pc:sldMk cId="655668312" sldId="275"/>
            <ac:spMk id="8" creationId="{3F6FE179-5243-41AC-B311-17F6E55D5606}"/>
          </ac:spMkLst>
        </pc:spChg>
        <pc:spChg chg="mod">
          <ac:chgData name="상욱 이" userId="ceba648188117799" providerId="LiveId" clId="{9BE6AAAC-774D-40AE-B68E-10AA1326C1CE}" dt="2023-05-09T16:56:49.099" v="2043" actId="1076"/>
          <ac:spMkLst>
            <pc:docMk/>
            <pc:sldMk cId="655668312" sldId="275"/>
            <ac:spMk id="12" creationId="{7CA2D066-5965-AF1C-A72E-8164DCF369FA}"/>
          </ac:spMkLst>
        </pc:spChg>
        <pc:spChg chg="mod">
          <ac:chgData name="상욱 이" userId="ceba648188117799" providerId="LiveId" clId="{9BE6AAAC-774D-40AE-B68E-10AA1326C1CE}" dt="2023-05-09T16:56:49.099" v="2043" actId="1076"/>
          <ac:spMkLst>
            <pc:docMk/>
            <pc:sldMk cId="655668312" sldId="275"/>
            <ac:spMk id="13" creationId="{14EE6AC1-2EED-06D6-A577-9729BB448780}"/>
          </ac:spMkLst>
        </pc:spChg>
        <pc:spChg chg="mod">
          <ac:chgData name="상욱 이" userId="ceba648188117799" providerId="LiveId" clId="{9BE6AAAC-774D-40AE-B68E-10AA1326C1CE}" dt="2023-05-09T16:56:49.099" v="2043" actId="1076"/>
          <ac:spMkLst>
            <pc:docMk/>
            <pc:sldMk cId="655668312" sldId="275"/>
            <ac:spMk id="14" creationId="{AE8C653C-B215-882D-B64B-7B294EAE08D2}"/>
          </ac:spMkLst>
        </pc:spChg>
      </pc:sldChg>
      <pc:sldChg chg="modNotes">
        <pc:chgData name="상욱 이" userId="ceba648188117799" providerId="LiveId" clId="{9BE6AAAC-774D-40AE-B68E-10AA1326C1CE}" dt="2023-05-09T16:37:42.493" v="847" actId="20577"/>
        <pc:sldMkLst>
          <pc:docMk/>
          <pc:sldMk cId="3685699920" sldId="292"/>
        </pc:sldMkLst>
      </pc:sldChg>
      <pc:sldChg chg="modNotes">
        <pc:chgData name="상욱 이" userId="ceba648188117799" providerId="LiveId" clId="{9BE6AAAC-774D-40AE-B68E-10AA1326C1CE}" dt="2023-05-09T17:20:12.514" v="3045" actId="20577"/>
        <pc:sldMkLst>
          <pc:docMk/>
          <pc:sldMk cId="2611078756" sldId="293"/>
        </pc:sldMkLst>
      </pc:sldChg>
      <pc:sldChg chg="modNotes">
        <pc:chgData name="상욱 이" userId="ceba648188117799" providerId="LiveId" clId="{9BE6AAAC-774D-40AE-B68E-10AA1326C1CE}" dt="2023-05-09T16:46:58.978" v="1339" actId="20577"/>
        <pc:sldMkLst>
          <pc:docMk/>
          <pc:sldMk cId="2100412697" sldId="294"/>
        </pc:sldMkLst>
      </pc:sldChg>
      <pc:sldChg chg="modNotes">
        <pc:chgData name="상욱 이" userId="ceba648188117799" providerId="LiveId" clId="{9BE6AAAC-774D-40AE-B68E-10AA1326C1CE}" dt="2023-05-09T16:56:14.084" v="2042" actId="20577"/>
        <pc:sldMkLst>
          <pc:docMk/>
          <pc:sldMk cId="1938515090" sldId="295"/>
        </pc:sldMkLst>
      </pc:sldChg>
      <pc:sldChg chg="addSp delSp del mod">
        <pc:chgData name="상욱 이" userId="ceba648188117799" providerId="LiveId" clId="{9BE6AAAC-774D-40AE-B68E-10AA1326C1CE}" dt="2023-05-09T17:10:25.187" v="2286" actId="47"/>
        <pc:sldMkLst>
          <pc:docMk/>
          <pc:sldMk cId="2698340456" sldId="296"/>
        </pc:sldMkLst>
        <pc:picChg chg="add del">
          <ac:chgData name="상욱 이" userId="ceba648188117799" providerId="LiveId" clId="{9BE6AAAC-774D-40AE-B68E-10AA1326C1CE}" dt="2023-05-09T17:09:50.156" v="2275" actId="478"/>
          <ac:picMkLst>
            <pc:docMk/>
            <pc:sldMk cId="2698340456" sldId="296"/>
            <ac:picMk id="4" creationId="{EA13E7D2-0F0F-7DD2-A155-E119612F68D9}"/>
          </ac:picMkLst>
        </pc:picChg>
      </pc:sldChg>
      <pc:sldChg chg="modNotes">
        <pc:chgData name="상욱 이" userId="ceba648188117799" providerId="LiveId" clId="{9BE6AAAC-774D-40AE-B68E-10AA1326C1CE}" dt="2023-05-09T16:36:27.129" v="706" actId="20577"/>
        <pc:sldMkLst>
          <pc:docMk/>
          <pc:sldMk cId="2147715161" sldId="297"/>
        </pc:sldMkLst>
      </pc:sldChg>
      <pc:sldChg chg="addSp delSp modSp add mod modNotes">
        <pc:chgData name="상욱 이" userId="ceba648188117799" providerId="LiveId" clId="{9BE6AAAC-774D-40AE-B68E-10AA1326C1CE}" dt="2023-05-09T17:20:42.885" v="3074" actId="20577"/>
        <pc:sldMkLst>
          <pc:docMk/>
          <pc:sldMk cId="2051275557" sldId="298"/>
        </pc:sldMkLst>
        <pc:spChg chg="del">
          <ac:chgData name="상욱 이" userId="ceba648188117799" providerId="LiveId" clId="{9BE6AAAC-774D-40AE-B68E-10AA1326C1CE}" dt="2023-05-09T16:58:07.461" v="2049" actId="478"/>
          <ac:spMkLst>
            <pc:docMk/>
            <pc:sldMk cId="2051275557" sldId="298"/>
            <ac:spMk id="3" creationId="{0AE2C08E-445E-3220-8553-FD68D7EEE6ED}"/>
          </ac:spMkLst>
        </pc:spChg>
        <pc:spChg chg="del">
          <ac:chgData name="상욱 이" userId="ceba648188117799" providerId="LiveId" clId="{9BE6AAAC-774D-40AE-B68E-10AA1326C1CE}" dt="2023-05-09T16:58:07.461" v="2049" actId="478"/>
          <ac:spMkLst>
            <pc:docMk/>
            <pc:sldMk cId="2051275557" sldId="298"/>
            <ac:spMk id="8" creationId="{B59161EA-3E1D-B77D-2FE0-C89517C668CD}"/>
          </ac:spMkLst>
        </pc:spChg>
        <pc:spChg chg="del">
          <ac:chgData name="상욱 이" userId="ceba648188117799" providerId="LiveId" clId="{9BE6AAAC-774D-40AE-B68E-10AA1326C1CE}" dt="2023-05-09T16:58:07.461" v="2049" actId="478"/>
          <ac:spMkLst>
            <pc:docMk/>
            <pc:sldMk cId="2051275557" sldId="298"/>
            <ac:spMk id="9" creationId="{C0BE0610-CDEA-0B06-C28D-EE88F17E49C4}"/>
          </ac:spMkLst>
        </pc:spChg>
        <pc:spChg chg="add mod">
          <ac:chgData name="상욱 이" userId="ceba648188117799" providerId="LiveId" clId="{9BE6AAAC-774D-40AE-B68E-10AA1326C1CE}" dt="2023-05-09T17:03:28.930" v="2118" actId="1076"/>
          <ac:spMkLst>
            <pc:docMk/>
            <pc:sldMk cId="2051275557" sldId="298"/>
            <ac:spMk id="10" creationId="{B7334574-8709-D703-CB4E-7806AA196A56}"/>
          </ac:spMkLst>
        </pc:spChg>
        <pc:spChg chg="add mod">
          <ac:chgData name="상욱 이" userId="ceba648188117799" providerId="LiveId" clId="{9BE6AAAC-774D-40AE-B68E-10AA1326C1CE}" dt="2023-05-09T17:03:25.240" v="2117" actId="1076"/>
          <ac:spMkLst>
            <pc:docMk/>
            <pc:sldMk cId="2051275557" sldId="298"/>
            <ac:spMk id="11" creationId="{570F48C9-CBE2-0223-C983-48712611058D}"/>
          </ac:spMkLst>
        </pc:spChg>
        <pc:spChg chg="add mod">
          <ac:chgData name="상욱 이" userId="ceba648188117799" providerId="LiveId" clId="{9BE6AAAC-774D-40AE-B68E-10AA1326C1CE}" dt="2023-05-09T17:05:56.737" v="2272" actId="20577"/>
          <ac:spMkLst>
            <pc:docMk/>
            <pc:sldMk cId="2051275557" sldId="298"/>
            <ac:spMk id="12" creationId="{55C9CDF2-F414-4E36-81D9-8882B17C061D}"/>
          </ac:spMkLst>
        </pc:spChg>
        <pc:picChg chg="add del mod">
          <ac:chgData name="상욱 이" userId="ceba648188117799" providerId="LiveId" clId="{9BE6AAAC-774D-40AE-B68E-10AA1326C1CE}" dt="2023-05-09T17:00:10.803" v="2057" actId="478"/>
          <ac:picMkLst>
            <pc:docMk/>
            <pc:sldMk cId="2051275557" sldId="298"/>
            <ac:picMk id="2" creationId="{6704763D-8CF3-A169-2B39-800C8890DB83}"/>
          </ac:picMkLst>
        </pc:picChg>
        <pc:picChg chg="add mod">
          <ac:chgData name="상욱 이" userId="ceba648188117799" providerId="LiveId" clId="{9BE6AAAC-774D-40AE-B68E-10AA1326C1CE}" dt="2023-05-09T17:03:28.930" v="2118" actId="1076"/>
          <ac:picMkLst>
            <pc:docMk/>
            <pc:sldMk cId="2051275557" sldId="298"/>
            <ac:picMk id="4" creationId="{26C47E35-4C96-620F-E877-A2C37D4A13E5}"/>
          </ac:picMkLst>
        </pc:picChg>
        <pc:picChg chg="add del mod">
          <ac:chgData name="상욱 이" userId="ceba648188117799" providerId="LiveId" clId="{9BE6AAAC-774D-40AE-B68E-10AA1326C1CE}" dt="2023-05-09T17:01:38.045" v="2074" actId="478"/>
          <ac:picMkLst>
            <pc:docMk/>
            <pc:sldMk cId="2051275557" sldId="298"/>
            <ac:picMk id="5" creationId="{85D5E06F-388E-EFE1-3598-5623A348629C}"/>
          </ac:picMkLst>
        </pc:picChg>
        <pc:picChg chg="add mod">
          <ac:chgData name="상욱 이" userId="ceba648188117799" providerId="LiveId" clId="{9BE6AAAC-774D-40AE-B68E-10AA1326C1CE}" dt="2023-05-09T17:03:25.240" v="2117" actId="1076"/>
          <ac:picMkLst>
            <pc:docMk/>
            <pc:sldMk cId="2051275557" sldId="298"/>
            <ac:picMk id="7" creationId="{606ADD50-9E19-46E0-4AC5-AD1B15931204}"/>
          </ac:picMkLst>
        </pc:picChg>
      </pc:sldChg>
      <pc:sldChg chg="addSp delSp modSp add mod modNotes">
        <pc:chgData name="상욱 이" userId="ceba648188117799" providerId="LiveId" clId="{9BE6AAAC-774D-40AE-B68E-10AA1326C1CE}" dt="2023-05-09T17:20:47.515" v="3084" actId="20577"/>
        <pc:sldMkLst>
          <pc:docMk/>
          <pc:sldMk cId="3284914564" sldId="299"/>
        </pc:sldMkLst>
        <pc:spChg chg="del">
          <ac:chgData name="상욱 이" userId="ceba648188117799" providerId="LiveId" clId="{9BE6AAAC-774D-40AE-B68E-10AA1326C1CE}" dt="2023-05-09T17:04:10.043" v="2120" actId="478"/>
          <ac:spMkLst>
            <pc:docMk/>
            <pc:sldMk cId="3284914564" sldId="299"/>
            <ac:spMk id="3" creationId="{0AE2C08E-445E-3220-8553-FD68D7EEE6ED}"/>
          </ac:spMkLst>
        </pc:spChg>
        <pc:spChg chg="add del mod">
          <ac:chgData name="상욱 이" userId="ceba648188117799" providerId="LiveId" clId="{9BE6AAAC-774D-40AE-B68E-10AA1326C1CE}" dt="2023-05-09T17:05:04.051" v="2211" actId="478"/>
          <ac:spMkLst>
            <pc:docMk/>
            <pc:sldMk cId="3284914564" sldId="299"/>
            <ac:spMk id="4" creationId="{59E44A55-DF40-CF8F-89AD-DD0FC5D4DC56}"/>
          </ac:spMkLst>
        </pc:spChg>
        <pc:spChg chg="add mod">
          <ac:chgData name="상욱 이" userId="ceba648188117799" providerId="LiveId" clId="{9BE6AAAC-774D-40AE-B68E-10AA1326C1CE}" dt="2023-05-09T17:05:02.585" v="2210" actId="20577"/>
          <ac:spMkLst>
            <pc:docMk/>
            <pc:sldMk cId="3284914564" sldId="299"/>
            <ac:spMk id="5" creationId="{881735C2-E279-418B-0F53-1F59BEACAC92}"/>
          </ac:spMkLst>
        </pc:spChg>
        <pc:spChg chg="del">
          <ac:chgData name="상욱 이" userId="ceba648188117799" providerId="LiveId" clId="{9BE6AAAC-774D-40AE-B68E-10AA1326C1CE}" dt="2023-05-09T17:04:10.043" v="2120" actId="478"/>
          <ac:spMkLst>
            <pc:docMk/>
            <pc:sldMk cId="3284914564" sldId="299"/>
            <ac:spMk id="8" creationId="{B59161EA-3E1D-B77D-2FE0-C89517C668CD}"/>
          </ac:spMkLst>
        </pc:spChg>
        <pc:spChg chg="del">
          <ac:chgData name="상욱 이" userId="ceba648188117799" providerId="LiveId" clId="{9BE6AAAC-774D-40AE-B68E-10AA1326C1CE}" dt="2023-05-09T17:04:10.043" v="2120" actId="478"/>
          <ac:spMkLst>
            <pc:docMk/>
            <pc:sldMk cId="3284914564" sldId="299"/>
            <ac:spMk id="9" creationId="{C0BE0610-CDEA-0B06-C28D-EE88F17E49C4}"/>
          </ac:spMkLst>
        </pc:spChg>
        <pc:picChg chg="add mod">
          <ac:chgData name="상욱 이" userId="ceba648188117799" providerId="LiveId" clId="{9BE6AAAC-774D-40AE-B68E-10AA1326C1CE}" dt="2023-05-09T17:05:07.765" v="2231" actId="1035"/>
          <ac:picMkLst>
            <pc:docMk/>
            <pc:sldMk cId="3284914564" sldId="299"/>
            <ac:picMk id="2" creationId="{3C6682F3-2D22-9F24-FB7A-A7A446A9C5A0}"/>
          </ac:picMkLst>
        </pc:picChg>
      </pc:sldChg>
      <pc:sldChg chg="addSp modSp add mod modNotes">
        <pc:chgData name="상욱 이" userId="ceba648188117799" providerId="LiveId" clId="{9BE6AAAC-774D-40AE-B68E-10AA1326C1CE}" dt="2023-05-09T17:20:25.793" v="3065" actId="20577"/>
        <pc:sldMkLst>
          <pc:docMk/>
          <pc:sldMk cId="1773979839" sldId="300"/>
        </pc:sldMkLst>
        <pc:grpChg chg="add mod">
          <ac:chgData name="상욱 이" userId="ceba648188117799" providerId="LiveId" clId="{9BE6AAAC-774D-40AE-B68E-10AA1326C1CE}" dt="2023-05-09T17:10:21.639" v="2285" actId="1076"/>
          <ac:grpSpMkLst>
            <pc:docMk/>
            <pc:sldMk cId="1773979839" sldId="300"/>
            <ac:grpSpMk id="2" creationId="{A6D0E3A9-BC5D-AC9C-3B2D-BB9607CF04C4}"/>
          </ac:grpSpMkLst>
        </pc:grpChg>
        <pc:picChg chg="mod">
          <ac:chgData name="상욱 이" userId="ceba648188117799" providerId="LiveId" clId="{9BE6AAAC-774D-40AE-B68E-10AA1326C1CE}" dt="2023-05-09T17:10:08.200" v="2279" actId="164"/>
          <ac:picMkLst>
            <pc:docMk/>
            <pc:sldMk cId="1773979839" sldId="300"/>
            <ac:picMk id="3" creationId="{D12EF3E8-6A91-D3BB-8CEE-1AB23DACC253}"/>
          </ac:picMkLst>
        </pc:picChg>
        <pc:picChg chg="mod">
          <ac:chgData name="상욱 이" userId="ceba648188117799" providerId="LiveId" clId="{9BE6AAAC-774D-40AE-B68E-10AA1326C1CE}" dt="2023-05-09T17:10:08.200" v="2279" actId="164"/>
          <ac:picMkLst>
            <pc:docMk/>
            <pc:sldMk cId="1773979839" sldId="300"/>
            <ac:picMk id="5" creationId="{655019F8-D19B-E539-AC68-981A5E4EF6BB}"/>
          </ac:picMkLst>
        </pc:picChg>
        <pc:picChg chg="mod">
          <ac:chgData name="상욱 이" userId="ceba648188117799" providerId="LiveId" clId="{9BE6AAAC-774D-40AE-B68E-10AA1326C1CE}" dt="2023-05-09T17:10:08.200" v="2279" actId="164"/>
          <ac:picMkLst>
            <pc:docMk/>
            <pc:sldMk cId="1773979839" sldId="300"/>
            <ac:picMk id="8" creationId="{535FB2EB-A976-D4C5-D050-00DBB053B1D0}"/>
          </ac:picMkLst>
        </pc:picChg>
        <pc:picChg chg="mod">
          <ac:chgData name="상욱 이" userId="ceba648188117799" providerId="LiveId" clId="{9BE6AAAC-774D-40AE-B68E-10AA1326C1CE}" dt="2023-05-09T17:10:08.200" v="2279" actId="164"/>
          <ac:picMkLst>
            <pc:docMk/>
            <pc:sldMk cId="1773979839" sldId="300"/>
            <ac:picMk id="10" creationId="{13C5C61B-F6B7-6680-CADE-C47374606AB8}"/>
          </ac:picMkLst>
        </pc:picChg>
      </pc:sldChg>
      <pc:sldChg chg="addSp delSp modSp add mod modNotes">
        <pc:chgData name="상욱 이" userId="ceba648188117799" providerId="LiveId" clId="{9BE6AAAC-774D-40AE-B68E-10AA1326C1CE}" dt="2023-05-09T17:20:20.693" v="3056" actId="20577"/>
        <pc:sldMkLst>
          <pc:docMk/>
          <pc:sldMk cId="1987434525" sldId="301"/>
        </pc:sldMkLst>
        <pc:spChg chg="mod">
          <ac:chgData name="상욱 이" userId="ceba648188117799" providerId="LiveId" clId="{9BE6AAAC-774D-40AE-B68E-10AA1326C1CE}" dt="2023-05-09T17:11:00.111" v="2299" actId="20577"/>
          <ac:spMkLst>
            <pc:docMk/>
            <pc:sldMk cId="1987434525" sldId="301"/>
            <ac:spMk id="141" creationId="{00000000-0000-0000-0000-000000000000}"/>
          </ac:spMkLst>
        </pc:spChg>
        <pc:grpChg chg="del mod">
          <ac:chgData name="상욱 이" userId="ceba648188117799" providerId="LiveId" clId="{9BE6AAAC-774D-40AE-B68E-10AA1326C1CE}" dt="2023-05-09T17:10:37.162" v="2289" actId="478"/>
          <ac:grpSpMkLst>
            <pc:docMk/>
            <pc:sldMk cId="1987434525" sldId="301"/>
            <ac:grpSpMk id="2" creationId="{A6D0E3A9-BC5D-AC9C-3B2D-BB9607CF04C4}"/>
          </ac:grpSpMkLst>
        </pc:grpChg>
        <pc:picChg chg="add mod">
          <ac:chgData name="상욱 이" userId="ceba648188117799" providerId="LiveId" clId="{9BE6AAAC-774D-40AE-B68E-10AA1326C1CE}" dt="2023-05-09T17:11:25.723" v="2303" actId="208"/>
          <ac:picMkLst>
            <pc:docMk/>
            <pc:sldMk cId="1987434525" sldId="301"/>
            <ac:picMk id="7" creationId="{5A94FE13-6C6B-4B27-2C92-E39C32F3FE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5E5C9-E161-BC4D-91D2-F0B1AC74657E}" type="datetimeFigureOut">
              <a:rPr kumimoji="1" lang="ko-Kore-KR" altLang="en-US" smtClean="0"/>
              <a:t>06/11/2023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C2E34-EA22-8A47-9F9C-30EC75AE8DE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0832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9093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832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4745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앞으로의 해결 과제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첫번째 딥러닝 파트입니다</a:t>
            </a:r>
            <a:r>
              <a:rPr kumimoji="1" lang="en-US" altLang="ko-KR" dirty="0"/>
              <a:t>. </a:t>
            </a:r>
            <a:r>
              <a:rPr lang="en-US" altLang="ko-KR" dirty="0"/>
              <a:t>YOLOv8 </a:t>
            </a:r>
            <a:r>
              <a:rPr lang="ko-KR" altLang="en-US" dirty="0"/>
              <a:t>테스트 시 특정 클래스</a:t>
            </a:r>
            <a:r>
              <a:rPr lang="en-US" altLang="ko-KR" dirty="0"/>
              <a:t>(</a:t>
            </a:r>
            <a:r>
              <a:rPr lang="en-US" altLang="ko-KR" dirty="0" err="1"/>
              <a:t>Unpopping</a:t>
            </a:r>
            <a:r>
              <a:rPr lang="en-US" altLang="ko-KR" dirty="0"/>
              <a:t>)</a:t>
            </a:r>
            <a:r>
              <a:rPr lang="ko-KR" altLang="en-US" dirty="0"/>
              <a:t>에 대한 검출 성능 부족하여 </a:t>
            </a:r>
            <a:r>
              <a:rPr lang="ko-KR" altLang="en-US" dirty="0">
                <a:sym typeface="Wingdings" panose="05000000000000000000" pitchFamily="2" charset="2"/>
              </a:rPr>
              <a:t>추가적인 데이터셋 수집이 필요할 것으로 판단됩니다</a:t>
            </a:r>
            <a:r>
              <a:rPr lang="en-US" altLang="ko-KR" dirty="0">
                <a:sym typeface="Wingdings" panose="05000000000000000000" pitchFamily="2" charset="2"/>
              </a:rPr>
              <a:t>.  </a:t>
            </a:r>
            <a:r>
              <a:rPr lang="ko-KR" altLang="en-US" dirty="0">
                <a:sym typeface="Wingdings" panose="05000000000000000000" pitchFamily="2" charset="2"/>
              </a:rPr>
              <a:t>또한 </a:t>
            </a:r>
            <a:r>
              <a:rPr lang="ko-KR" altLang="en-US" dirty="0" err="1">
                <a:sym typeface="Wingdings" panose="05000000000000000000" pitchFamily="2" charset="2"/>
              </a:rPr>
              <a:t>스톨에</a:t>
            </a:r>
            <a:r>
              <a:rPr lang="ko-KR" altLang="en-US" dirty="0">
                <a:sym typeface="Wingdings" panose="05000000000000000000" pitchFamily="2" charset="2"/>
              </a:rPr>
              <a:t> 가려진 귀에 대해 탐지를 잘 하지 못하는 부분도 </a:t>
            </a:r>
            <a:r>
              <a:rPr lang="ko-KR" altLang="en-US" dirty="0" err="1">
                <a:sym typeface="Wingdings" panose="05000000000000000000" pitchFamily="2" charset="2"/>
              </a:rPr>
              <a:t>스톨에</a:t>
            </a:r>
            <a:r>
              <a:rPr lang="ko-KR" altLang="en-US" dirty="0">
                <a:sym typeface="Wingdings" panose="05000000000000000000" pitchFamily="2" charset="2"/>
              </a:rPr>
              <a:t> 가려진 귀를 추가적으로 학습 할 계획입니다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또 카메라에 따라 미리 정의해 둔 돼지의 영역이 맞지 않는 경우가 있어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카메라에서 돼지가 있는 위치를 기준으로 하여 상대적으로 영역을 나눠야 합니다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그리고 </a:t>
            </a:r>
            <a:r>
              <a:rPr lang="en-US" altLang="ko-KR" dirty="0"/>
              <a:t>LSTM </a:t>
            </a:r>
            <a:r>
              <a:rPr lang="ko-KR" altLang="en-US" dirty="0"/>
              <a:t>모델 학습을 위한 학습 데이터셋 구축하고</a:t>
            </a:r>
            <a:r>
              <a:rPr lang="en-US" altLang="ko-KR" dirty="0"/>
              <a:t> </a:t>
            </a:r>
            <a:r>
              <a:rPr lang="ko-KR" altLang="en-US" dirty="0">
                <a:sym typeface="Wingdings" panose="05000000000000000000" pitchFamily="2" charset="2"/>
              </a:rPr>
              <a:t>실제 인공수정 시점부터 이전 </a:t>
            </a:r>
            <a:r>
              <a:rPr lang="en-US" altLang="ko-KR" dirty="0">
                <a:sym typeface="Wingdings" panose="05000000000000000000" pitchFamily="2" charset="2"/>
              </a:rPr>
              <a:t>12</a:t>
            </a:r>
            <a:r>
              <a:rPr lang="ko-KR" altLang="en-US" dirty="0">
                <a:sym typeface="Wingdings" panose="05000000000000000000" pitchFamily="2" charset="2"/>
              </a:rPr>
              <a:t>시간을 </a:t>
            </a:r>
            <a:r>
              <a:rPr lang="en-US" altLang="ko-KR" dirty="0">
                <a:sym typeface="Wingdings" panose="05000000000000000000" pitchFamily="2" charset="2"/>
              </a:rPr>
              <a:t>Ground Truth</a:t>
            </a:r>
            <a:r>
              <a:rPr lang="ko-KR" altLang="en-US" dirty="0">
                <a:sym typeface="Wingdings" panose="05000000000000000000" pitchFamily="2" charset="2"/>
              </a:rPr>
              <a:t>로 설정하여 </a:t>
            </a:r>
            <a:r>
              <a:rPr lang="ko-KR" altLang="en-US" dirty="0" err="1">
                <a:sym typeface="Wingdings" panose="05000000000000000000" pitchFamily="2" charset="2"/>
              </a:rPr>
              <a:t>모돈의</a:t>
            </a:r>
            <a:r>
              <a:rPr lang="ko-KR" altLang="en-US" dirty="0">
                <a:sym typeface="Wingdings" panose="05000000000000000000" pitchFamily="2" charset="2"/>
              </a:rPr>
              <a:t> 인공수정 시점을 예측합니다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9247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질문있으신분들은</a:t>
            </a:r>
            <a:r>
              <a:rPr kumimoji="1" lang="ko-KR" altLang="en-US" dirty="0"/>
              <a:t> 말씀해주시면 </a:t>
            </a:r>
            <a:r>
              <a:rPr kumimoji="1" lang="ko-KR" altLang="en-US" dirty="0" err="1"/>
              <a:t>감사하겟스빈다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1965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945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2318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출산유릉ㄹ</a:t>
            </a:r>
            <a:r>
              <a:rPr kumimoji="1" lang="ko-KR" altLang="en-US" dirty="0"/>
              <a:t> 높인다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128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2176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15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진행 상황으로 첫 번째 </a:t>
            </a:r>
            <a:r>
              <a:rPr kumimoji="1" lang="en-US" altLang="ko-KR" dirty="0"/>
              <a:t>Labeling </a:t>
            </a:r>
            <a:r>
              <a:rPr kumimoji="1" lang="ko-KR" altLang="en-US" dirty="0"/>
              <a:t>방법입니다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기존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popping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unpopping</a:t>
            </a:r>
            <a:r>
              <a:rPr kumimoji="1" lang="ko-KR" altLang="en-US" dirty="0"/>
              <a:t>으로 했으나 두 </a:t>
            </a:r>
            <a:r>
              <a:rPr kumimoji="1" lang="en-US" altLang="ko-KR" dirty="0"/>
              <a:t>class </a:t>
            </a:r>
            <a:r>
              <a:rPr kumimoji="1" lang="ko-KR" altLang="en-US" dirty="0"/>
              <a:t>기준이 모호하여 </a:t>
            </a:r>
            <a:r>
              <a:rPr kumimoji="1" lang="en-US" altLang="ko-KR" dirty="0"/>
              <a:t>unknown</a:t>
            </a:r>
            <a:r>
              <a:rPr kumimoji="1" lang="ko-KR" altLang="en-US" dirty="0"/>
              <a:t>을 추가했고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가지의 클래스 기준을 귀가 양 옆을 향할 때 </a:t>
            </a:r>
            <a:r>
              <a:rPr kumimoji="1" lang="en-US" altLang="ko-KR" dirty="0"/>
              <a:t>popping, </a:t>
            </a:r>
            <a:r>
              <a:rPr kumimoji="1" lang="ko-KR" altLang="en-US" dirty="0"/>
              <a:t>귀가 앞을 향할 때 </a:t>
            </a:r>
            <a:r>
              <a:rPr kumimoji="1" lang="en-US" altLang="ko-KR" dirty="0"/>
              <a:t>unknown, </a:t>
            </a:r>
            <a:r>
              <a:rPr kumimoji="1" lang="ko-KR" altLang="en-US" dirty="0"/>
              <a:t>귀가 아래를 향할 때 </a:t>
            </a:r>
            <a:r>
              <a:rPr kumimoji="1" lang="en-US" altLang="ko-KR" dirty="0" err="1"/>
              <a:t>Unpopping</a:t>
            </a:r>
            <a:r>
              <a:rPr kumimoji="1" lang="ko-KR" altLang="en-US" dirty="0"/>
              <a:t>으로 정하였습니다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5094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Detection(</a:t>
            </a:r>
            <a:r>
              <a:rPr kumimoji="1" lang="ko-KR" altLang="en-US" dirty="0" err="1"/>
              <a:t>디텍션</a:t>
            </a:r>
            <a:r>
              <a:rPr kumimoji="1" lang="en-US" altLang="ko-KR" dirty="0"/>
              <a:t>) </a:t>
            </a:r>
            <a:r>
              <a:rPr kumimoji="1" lang="ko-KR" altLang="en-US" dirty="0"/>
              <a:t>결과입니다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5574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성능입니다</a:t>
            </a:r>
            <a:r>
              <a:rPr kumimoji="1" lang="en-US" altLang="ko-KR" dirty="0"/>
              <a:t>. Confidence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일 때 만을 성능 지표로 사용할 때 </a:t>
            </a:r>
            <a:r>
              <a:rPr kumimoji="1" lang="en-US" altLang="ko-KR" dirty="0"/>
              <a:t>popping</a:t>
            </a:r>
            <a:r>
              <a:rPr kumimoji="1" lang="ko-KR" altLang="en-US" dirty="0"/>
              <a:t>에 대해서 </a:t>
            </a:r>
            <a:r>
              <a:rPr kumimoji="1" lang="en-US" altLang="ko-KR" dirty="0"/>
              <a:t>0.978%, Unknown</a:t>
            </a:r>
            <a:r>
              <a:rPr kumimoji="1" lang="ko-KR" altLang="en-US" dirty="0"/>
              <a:t>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대해서 </a:t>
            </a:r>
            <a:r>
              <a:rPr kumimoji="1" lang="en-US" altLang="ko-KR" dirty="0"/>
              <a:t>0.904%, 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Unpopping</a:t>
            </a:r>
            <a:r>
              <a:rPr kumimoji="1" lang="ko-KR" altLang="en-US" dirty="0"/>
              <a:t>에 대해서는 </a:t>
            </a:r>
            <a:r>
              <a:rPr kumimoji="1" lang="en-US" altLang="ko-KR" dirty="0"/>
              <a:t>0.69%</a:t>
            </a:r>
            <a:r>
              <a:rPr kumimoji="1" lang="ko-KR" altLang="en-US" dirty="0"/>
              <a:t>의 성능을 보였고 </a:t>
            </a:r>
            <a:r>
              <a:rPr kumimoji="1" lang="en-US" altLang="ko-KR" dirty="0"/>
              <a:t>Confidence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0.5~0.95</a:t>
            </a:r>
            <a:r>
              <a:rPr kumimoji="1" lang="ko-KR" altLang="en-US" dirty="0"/>
              <a:t>일 때 만을 성능 지표로 사용할 때는 </a:t>
            </a:r>
            <a:r>
              <a:rPr kumimoji="1" lang="en-US" altLang="ko-KR" dirty="0"/>
              <a:t>popping</a:t>
            </a:r>
            <a:r>
              <a:rPr kumimoji="1" lang="ko-KR" altLang="en-US" dirty="0"/>
              <a:t>에 대해서 </a:t>
            </a:r>
            <a:r>
              <a:rPr kumimoji="1" lang="en-US" altLang="ko-KR" dirty="0"/>
              <a:t>0.819%, Unknown</a:t>
            </a:r>
            <a:r>
              <a:rPr kumimoji="1" lang="ko-KR" altLang="en-US" dirty="0"/>
              <a:t>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대해서 </a:t>
            </a:r>
            <a:r>
              <a:rPr kumimoji="1" lang="en-US" altLang="ko-KR" dirty="0"/>
              <a:t>0.753%, 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Unpopping</a:t>
            </a:r>
            <a:r>
              <a:rPr kumimoji="1" lang="ko-KR" altLang="en-US" dirty="0"/>
              <a:t>에 대해서는 </a:t>
            </a:r>
            <a:r>
              <a:rPr kumimoji="1" lang="en-US" altLang="ko-KR" dirty="0"/>
              <a:t>0.515%</a:t>
            </a:r>
            <a:r>
              <a:rPr kumimoji="1" lang="ko-KR" altLang="en-US" dirty="0"/>
              <a:t>의 성능의 성능을 보였습니다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8564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다음은 </a:t>
            </a:r>
            <a:r>
              <a:rPr kumimoji="1" lang="en-US" altLang="ko-KR" dirty="0"/>
              <a:t>Predict </a:t>
            </a:r>
            <a:r>
              <a:rPr kumimoji="1" lang="ko-KR" altLang="en-US" dirty="0"/>
              <a:t>과정입니다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Bbox</a:t>
            </a:r>
            <a:r>
              <a:rPr kumimoji="1" lang="ko-KR" altLang="en-US" dirty="0"/>
              <a:t> 위치에 따라 각 </a:t>
            </a:r>
            <a:r>
              <a:rPr kumimoji="1" lang="ko-KR" altLang="en-US" dirty="0" err="1"/>
              <a:t>모돈의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ID</a:t>
            </a:r>
            <a:r>
              <a:rPr kumimoji="1" lang="ko-KR" altLang="en-US" dirty="0"/>
              <a:t>를 할당한 뒤</a:t>
            </a:r>
            <a:r>
              <a:rPr kumimoji="1" lang="en-US" altLang="ko-KR" dirty="0"/>
              <a:t>, ID</a:t>
            </a:r>
            <a:r>
              <a:rPr kumimoji="1" lang="ko-KR" altLang="en-US" dirty="0"/>
              <a:t> 별로 </a:t>
            </a:r>
            <a:r>
              <a:rPr kumimoji="1" lang="ko-KR" altLang="en-US" dirty="0" err="1"/>
              <a:t>귀쫑긋</a:t>
            </a:r>
            <a:r>
              <a:rPr kumimoji="1" lang="ko-KR" altLang="en-US" dirty="0"/>
              <a:t> 여부를 검출하여 이를 시계열 데이터로 구성 후 구성된 시계열 </a:t>
            </a:r>
            <a:r>
              <a:rPr kumimoji="1" lang="ko-KR" altLang="en-US" dirty="0" err="1"/>
              <a:t>데이터을</a:t>
            </a:r>
            <a:r>
              <a:rPr kumimoji="1" lang="ko-KR" altLang="en-US" dirty="0"/>
              <a:t> 학습한 </a:t>
            </a:r>
            <a:r>
              <a:rPr kumimoji="1" lang="en-US" altLang="ko-KR" dirty="0"/>
              <a:t>LSTM </a:t>
            </a:r>
            <a:r>
              <a:rPr kumimoji="1" lang="ko-KR" altLang="en-US" dirty="0"/>
              <a:t>모델로 인공수정 시점을 예측합니다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r>
              <a:rPr kumimoji="1" lang="en-US" altLang="ko-KR" dirty="0"/>
              <a:t>LSTM </a:t>
            </a:r>
            <a:r>
              <a:rPr kumimoji="1" lang="ko-KR" altLang="en-US" dirty="0"/>
              <a:t>모델은 현재 구현 중에 </a:t>
            </a:r>
            <a:r>
              <a:rPr kumimoji="1" lang="ko-KR" altLang="en-US" dirty="0" err="1"/>
              <a:t>있습니ㅏㄷ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C2E34-EA22-8A47-9F9C-30EC75AE8DE7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287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0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9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7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0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7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05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0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66A62-4D8D-4B4A-8FC1-B2FB5A3CC144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5B32-80EB-4DFE-A990-5B19CB0B7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24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>
            <a:off x="1108709" y="3099044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19481" y="2223592"/>
            <a:ext cx="6752169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2023</a:t>
            </a:r>
            <a:r>
              <a:rPr lang="ko-KR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ko-KR" altLang="en-US" sz="4400" b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캡스톤</a:t>
            </a:r>
            <a:r>
              <a:rPr lang="en" altLang="ko-Kore-KR" sz="4400" b="1" dirty="0">
                <a:effectLst/>
                <a:latin typeface="+mj-lt"/>
                <a:ea typeface="Batang" panose="02030600000101010101" pitchFamily="18" charset="-127"/>
                <a:cs typeface="Al Nile" pitchFamily="2" charset="-78"/>
              </a:rPr>
              <a:t>I</a:t>
            </a:r>
            <a:r>
              <a:rPr lang="ko-KR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ko-KR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중간</a:t>
            </a:r>
            <a:r>
              <a:rPr lang="ko-KR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발표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73606" y="1875840"/>
            <a:ext cx="18473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endParaRPr lang="ko-KR" altLang="en-US" spc="600" dirty="0">
              <a:solidFill>
                <a:srgbClr val="565658"/>
              </a:solidFill>
              <a:latin typeface="+mj-lt"/>
              <a:ea typeface="210 콤퓨타세탁 L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97CF4-9475-90E0-F5C1-11F13A151F64}"/>
              </a:ext>
            </a:extLst>
          </p:cNvPr>
          <p:cNvSpPr txBox="1"/>
          <p:nvPr/>
        </p:nvSpPr>
        <p:spPr>
          <a:xfrm>
            <a:off x="3753134" y="5608592"/>
            <a:ext cx="8195979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20201747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이상욱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,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20191781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이가현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,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20201774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신유정</a:t>
            </a:r>
          </a:p>
          <a:p>
            <a:pPr algn="r"/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지도교수 </a:t>
            </a:r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:</a:t>
            </a:r>
            <a:r>
              <a:rPr lang="ko-KR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 이현빈</a:t>
            </a:r>
            <a:endParaRPr lang="en-US" altLang="ko-KR" sz="22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BM HANNA Air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0309C-9980-081B-E923-5A9D75373516}"/>
              </a:ext>
            </a:extLst>
          </p:cNvPr>
          <p:cNvSpPr txBox="1"/>
          <p:nvPr/>
        </p:nvSpPr>
        <p:spPr>
          <a:xfrm>
            <a:off x="3508278" y="3150719"/>
            <a:ext cx="5174574" cy="43088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M HANNA Air OTF" panose="020B0600000101010101" pitchFamily="34" charset="-127"/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2661920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2898550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진행 상황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UI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D0E3A9-BC5D-AC9C-3B2D-BB9607CF04C4}"/>
              </a:ext>
            </a:extLst>
          </p:cNvPr>
          <p:cNvGrpSpPr/>
          <p:nvPr/>
        </p:nvGrpSpPr>
        <p:grpSpPr>
          <a:xfrm>
            <a:off x="1239969" y="1277239"/>
            <a:ext cx="9536574" cy="4632494"/>
            <a:chOff x="579568" y="947039"/>
            <a:chExt cx="11087407" cy="53858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2EF3E8-6A91-D3BB-8CEE-1AB23DACC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115" t="12779" r="26907"/>
            <a:stretch/>
          </p:blipFill>
          <p:spPr>
            <a:xfrm>
              <a:off x="579568" y="947040"/>
              <a:ext cx="2503803" cy="516698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5019F8-D19B-E539-AC68-981A5E4EF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854" t="13337" r="27316" b="-1782"/>
            <a:stretch/>
          </p:blipFill>
          <p:spPr>
            <a:xfrm>
              <a:off x="3346295" y="947039"/>
              <a:ext cx="2569271" cy="538582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5FB2EB-A976-D4C5-D050-00DBB053B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111" t="13809" r="27177"/>
            <a:stretch/>
          </p:blipFill>
          <p:spPr>
            <a:xfrm>
              <a:off x="6250808" y="947039"/>
              <a:ext cx="2569271" cy="524859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3C5C61B-F6B7-6680-CADE-C47374606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851" t="13809" r="27116"/>
            <a:stretch/>
          </p:blipFill>
          <p:spPr>
            <a:xfrm>
              <a:off x="9086582" y="947040"/>
              <a:ext cx="2580393" cy="5248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397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3220753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진행 상황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ERD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94FE13-6C6B-4B27-2C92-E39C32F3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08" y="1061744"/>
            <a:ext cx="4439647" cy="51392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743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3740126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앞으로의 해결 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82F5F-86C0-F2DA-062B-A85791974ACF}"/>
              </a:ext>
            </a:extLst>
          </p:cNvPr>
          <p:cNvSpPr txBox="1"/>
          <p:nvPr/>
        </p:nvSpPr>
        <p:spPr>
          <a:xfrm>
            <a:off x="1421519" y="869306"/>
            <a:ext cx="9320885" cy="5247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/>
              <a:t>Deep Learning</a:t>
            </a:r>
          </a:p>
          <a:p>
            <a:endParaRPr lang="en-US" altLang="ko-KR" sz="1100" b="1" u="sng" dirty="0"/>
          </a:p>
          <a:p>
            <a:r>
              <a:rPr lang="en-US" altLang="ko-KR" dirty="0"/>
              <a:t>YOLOv8 </a:t>
            </a:r>
            <a:r>
              <a:rPr lang="ko-KR" altLang="en-US" dirty="0"/>
              <a:t>테스트 시 특정 클래스</a:t>
            </a:r>
            <a:r>
              <a:rPr lang="en-US" altLang="ko-KR" dirty="0"/>
              <a:t>(</a:t>
            </a:r>
            <a:r>
              <a:rPr lang="en-US" altLang="ko-KR" dirty="0" err="1"/>
              <a:t>Unpopping</a:t>
            </a:r>
            <a:r>
              <a:rPr lang="en-US" altLang="ko-KR" dirty="0"/>
              <a:t>)</a:t>
            </a:r>
            <a:r>
              <a:rPr lang="ko-KR" altLang="en-US" dirty="0"/>
              <a:t>에 대한 검출 성능 부족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추가적인 데이터셋 수집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YOLOv8</a:t>
            </a:r>
            <a:r>
              <a:rPr lang="ko-KR" altLang="en-US" dirty="0">
                <a:sym typeface="Wingdings" panose="05000000000000000000" pitchFamily="2" charset="2"/>
              </a:rPr>
              <a:t> 테스트 시 </a:t>
            </a:r>
            <a:r>
              <a:rPr lang="ko-KR" altLang="en-US" dirty="0" err="1">
                <a:sym typeface="Wingdings" panose="05000000000000000000" pitchFamily="2" charset="2"/>
              </a:rPr>
              <a:t>스톨에</a:t>
            </a:r>
            <a:r>
              <a:rPr lang="ko-KR" altLang="en-US" dirty="0">
                <a:sym typeface="Wingdings" panose="05000000000000000000" pitchFamily="2" charset="2"/>
              </a:rPr>
              <a:t> 가려진 귀에 대해 탐지를 잘 하지 못함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 err="1">
                <a:sym typeface="Wingdings" panose="05000000000000000000" pitchFamily="2" charset="2"/>
              </a:rPr>
              <a:t>스톨에</a:t>
            </a:r>
            <a:r>
              <a:rPr lang="ko-KR" altLang="en-US" dirty="0">
                <a:sym typeface="Wingdings" panose="05000000000000000000" pitchFamily="2" charset="2"/>
              </a:rPr>
              <a:t> 가려진 귀를 추가적으로 학습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카메라에 따라 각도가 달라 미리 정의해 둔 돼지의 영역이 맞지 않음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카메라에서 돼지가 있는 상대적 위치를 기준으로 영역을 나눠야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LSTM </a:t>
            </a:r>
            <a:r>
              <a:rPr lang="ko-KR" altLang="en-US" dirty="0"/>
              <a:t>모델 학습을 위한 학습 데이터셋 구축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실제 인공수정 시점부터 이전 </a:t>
            </a:r>
            <a:r>
              <a:rPr lang="en-US" altLang="ko-KR" dirty="0">
                <a:sym typeface="Wingdings" panose="05000000000000000000" pitchFamily="2" charset="2"/>
              </a:rPr>
              <a:t>24</a:t>
            </a:r>
            <a:r>
              <a:rPr lang="ko-KR" altLang="en-US" dirty="0">
                <a:sym typeface="Wingdings" panose="05000000000000000000" pitchFamily="2" charset="2"/>
              </a:rPr>
              <a:t>시간을 </a:t>
            </a:r>
            <a:r>
              <a:rPr lang="en-US" altLang="ko-KR" dirty="0">
                <a:sym typeface="Wingdings" panose="05000000000000000000" pitchFamily="2" charset="2"/>
              </a:rPr>
              <a:t>Ground Truth</a:t>
            </a:r>
            <a:r>
              <a:rPr lang="ko-KR" altLang="en-US" dirty="0">
                <a:sym typeface="Wingdings" panose="05000000000000000000" pitchFamily="2" charset="2"/>
              </a:rPr>
              <a:t>로 설정하여 학습 데이터셋 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sz="2000" b="1" u="sng" dirty="0">
                <a:sym typeface="Wingdings" panose="05000000000000000000" pitchFamily="2" charset="2"/>
              </a:rPr>
              <a:t>Backend</a:t>
            </a:r>
          </a:p>
          <a:p>
            <a:endParaRPr lang="en-US" altLang="ko-KR" sz="1100" b="1" u="sng" dirty="0">
              <a:sym typeface="Wingdings" panose="05000000000000000000" pitchFamily="2" charset="2"/>
            </a:endParaRPr>
          </a:p>
          <a:p>
            <a:r>
              <a:rPr lang="en-US" altLang="ko-KR" dirty="0"/>
              <a:t>Django</a:t>
            </a:r>
            <a:r>
              <a:rPr lang="ko-KR" altLang="en-US" dirty="0"/>
              <a:t>를 통한 </a:t>
            </a:r>
            <a:r>
              <a:rPr lang="en-US" altLang="ko-KR" dirty="0"/>
              <a:t>API </a:t>
            </a:r>
            <a:r>
              <a:rPr lang="ko-KR" altLang="en-US" dirty="0"/>
              <a:t>서버 구축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r>
              <a:rPr lang="en-US" altLang="ko-KR" dirty="0"/>
              <a:t>MySQL</a:t>
            </a:r>
            <a:r>
              <a:rPr lang="ko-KR" altLang="en-US" dirty="0"/>
              <a:t>을 통한 데이터베이스 구축</a:t>
            </a:r>
          </a:p>
        </p:txBody>
      </p:sp>
    </p:spTree>
    <p:extLst>
      <p:ext uri="{BB962C8B-B14F-4D97-AF65-F5344CB8AC3E}">
        <p14:creationId xmlns:p14="http://schemas.microsoft.com/office/powerpoint/2010/main" val="261107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01927" y="2873990"/>
            <a:ext cx="1362874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err="1">
                <a:latin typeface="+mj-lt"/>
                <a:ea typeface="BM HANNA Air OTF" panose="020B0600000101010101" pitchFamily="34" charset="-127"/>
              </a:rPr>
              <a:t>QnA</a:t>
            </a:r>
            <a:endParaRPr lang="ko-KR" altLang="en-US" sz="4400" b="1" dirty="0">
              <a:latin typeface="+mj-lt"/>
              <a:ea typeface="BM HANNA Air OTF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1408F5-115C-41D3-82B5-6C909075249E}"/>
              </a:ext>
            </a:extLst>
          </p:cNvPr>
          <p:cNvCxnSpPr>
            <a:cxnSpLocks/>
          </p:cNvCxnSpPr>
          <p:nvPr/>
        </p:nvCxnSpPr>
        <p:spPr>
          <a:xfrm>
            <a:off x="1108710" y="3984010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8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07257" y="2873990"/>
            <a:ext cx="3352200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latin typeface="+mj-lt"/>
                <a:ea typeface="BM HANNA Air OTF" panose="020B0600000101010101" pitchFamily="34" charset="-127"/>
              </a:rPr>
              <a:t> 감사합니다</a:t>
            </a:r>
            <a:r>
              <a:rPr lang="en-US" altLang="ko-KR" sz="4400" b="1" dirty="0">
                <a:latin typeface="+mj-lt"/>
                <a:ea typeface="BM HANNA Air OTF" panose="020B0600000101010101" pitchFamily="34" charset="-127"/>
              </a:rPr>
              <a:t>.</a:t>
            </a:r>
            <a:endParaRPr lang="ko-KR" altLang="en-US" sz="4400" b="1" dirty="0">
              <a:latin typeface="+mj-lt"/>
              <a:ea typeface="BM HANNA Air OTF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1408F5-115C-41D3-82B5-6C909075249E}"/>
              </a:ext>
            </a:extLst>
          </p:cNvPr>
          <p:cNvCxnSpPr>
            <a:cxnSpLocks/>
          </p:cNvCxnSpPr>
          <p:nvPr/>
        </p:nvCxnSpPr>
        <p:spPr>
          <a:xfrm>
            <a:off x="1108710" y="3984010"/>
            <a:ext cx="1016127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6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6FE179-5243-41AC-B311-17F6E55D5606}"/>
              </a:ext>
            </a:extLst>
          </p:cNvPr>
          <p:cNvSpPr/>
          <p:nvPr/>
        </p:nvSpPr>
        <p:spPr>
          <a:xfrm rot="16200000">
            <a:off x="-1225990" y="349403"/>
            <a:ext cx="7239001" cy="6040320"/>
          </a:xfrm>
          <a:prstGeom prst="rect">
            <a:avLst/>
          </a:prstGeom>
          <a:solidFill>
            <a:srgbClr val="5F5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04405" y="3369562"/>
            <a:ext cx="137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BM HANNA Air OTF" panose="020B0600000101010101" pitchFamily="34" charset="-127"/>
                <a:ea typeface="BM HANNA Air OTF" panose="020B0600000101010101" pitchFamily="34" charset="-127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BM HANNA Air OTF" panose="020B0600000101010101" pitchFamily="34" charset="-127"/>
              <a:ea typeface="BM HANNA Air OTF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C3BAF7-BA8C-40D0-95B5-8DE6468C90D3}"/>
              </a:ext>
            </a:extLst>
          </p:cNvPr>
          <p:cNvCxnSpPr>
            <a:cxnSpLocks/>
          </p:cNvCxnSpPr>
          <p:nvPr/>
        </p:nvCxnSpPr>
        <p:spPr>
          <a:xfrm flipV="1">
            <a:off x="4859024" y="-576237"/>
            <a:ext cx="0" cy="8100987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A2D066-5965-AF1C-A72E-8164DCF369FA}"/>
              </a:ext>
            </a:extLst>
          </p:cNvPr>
          <p:cNvSpPr txBox="1"/>
          <p:nvPr/>
        </p:nvSpPr>
        <p:spPr>
          <a:xfrm>
            <a:off x="6071830" y="2339587"/>
            <a:ext cx="4117383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프로젝트 방향 및 목표</a:t>
            </a:r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ko-KR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E6AC1-2EED-06D6-A577-9729BB448780}"/>
              </a:ext>
            </a:extLst>
          </p:cNvPr>
          <p:cNvSpPr txBox="1"/>
          <p:nvPr/>
        </p:nvSpPr>
        <p:spPr>
          <a:xfrm>
            <a:off x="6096568" y="3446507"/>
            <a:ext cx="3201734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진행 상황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C653C-B215-882D-B64B-7B294EAE08D2}"/>
              </a:ext>
            </a:extLst>
          </p:cNvPr>
          <p:cNvSpPr txBox="1"/>
          <p:nvPr/>
        </p:nvSpPr>
        <p:spPr>
          <a:xfrm>
            <a:off x="6071830" y="4553427"/>
            <a:ext cx="4415764" cy="4924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lang="ko-KR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앞으로의 해결 과제</a:t>
            </a:r>
          </a:p>
        </p:txBody>
      </p:sp>
    </p:spTree>
    <p:extLst>
      <p:ext uri="{BB962C8B-B14F-4D97-AF65-F5344CB8AC3E}">
        <p14:creationId xmlns:p14="http://schemas.microsoft.com/office/powerpoint/2010/main" val="65566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352474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프로젝트 방향 및 목표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2C08E-445E-3220-8553-FD68D7EEE6ED}"/>
              </a:ext>
            </a:extLst>
          </p:cNvPr>
          <p:cNvSpPr txBox="1"/>
          <p:nvPr/>
        </p:nvSpPr>
        <p:spPr>
          <a:xfrm>
            <a:off x="2789646" y="2200217"/>
            <a:ext cx="66127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000" dirty="0"/>
              <a:t>실시간으로</a:t>
            </a:r>
            <a:r>
              <a:rPr kumimoji="1" lang="ko-KR" altLang="en-US" sz="2000" dirty="0"/>
              <a:t> 돼지의 행동 패턴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귀를 쫑긋 피는 행동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분석</a:t>
            </a:r>
            <a:endParaRPr kumimoji="1" lang="en-US" altLang="ko-KR" sz="2000" dirty="0"/>
          </a:p>
          <a:p>
            <a:pPr algn="ctr"/>
            <a:endParaRPr kumimoji="1" lang="en-US" altLang="ko-Kore-KR" sz="2000" dirty="0"/>
          </a:p>
          <a:p>
            <a:pPr algn="ctr"/>
            <a:endParaRPr kumimoji="1" lang="en-US" altLang="ko-Kore-KR" sz="2000" dirty="0"/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ko-KR" altLang="en-US" sz="2000" dirty="0"/>
              <a:t>적절한 인공수정 시점 예측</a:t>
            </a:r>
            <a:endParaRPr kumimoji="1" lang="en-US" altLang="ko-KR" sz="2000" dirty="0"/>
          </a:p>
          <a:p>
            <a:pPr algn="ctr"/>
            <a:endParaRPr kumimoji="1" lang="en-US" altLang="ko-Kore-KR" sz="2000" dirty="0"/>
          </a:p>
          <a:p>
            <a:pPr algn="ctr"/>
            <a:endParaRPr kumimoji="1" lang="en-US" altLang="ko-Kore-KR" sz="2000" dirty="0"/>
          </a:p>
          <a:p>
            <a:pPr algn="ctr"/>
            <a:endParaRPr kumimoji="1" lang="en-US" altLang="ko-Kore-KR" sz="2000" dirty="0"/>
          </a:p>
          <a:p>
            <a:pPr algn="ctr"/>
            <a:r>
              <a:rPr kumimoji="1" lang="ko-KR" altLang="en-US" sz="2000" dirty="0"/>
              <a:t>웹 애플리케이션으로 사용자에게 알림</a:t>
            </a:r>
            <a:endParaRPr kumimoji="1" lang="ko-Kore-KR" altLang="en-US" sz="2000" dirty="0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B59161EA-3E1D-B77D-2FE0-C89517C668CD}"/>
              </a:ext>
            </a:extLst>
          </p:cNvPr>
          <p:cNvSpPr/>
          <p:nvPr/>
        </p:nvSpPr>
        <p:spPr>
          <a:xfrm>
            <a:off x="5834132" y="2737096"/>
            <a:ext cx="438954" cy="54022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200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C0BE0610-CDEA-0B06-C28D-EE88F17E49C4}"/>
              </a:ext>
            </a:extLst>
          </p:cNvPr>
          <p:cNvSpPr/>
          <p:nvPr/>
        </p:nvSpPr>
        <p:spPr>
          <a:xfrm>
            <a:off x="5843243" y="3964005"/>
            <a:ext cx="438954" cy="54022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200"/>
          </a:p>
        </p:txBody>
      </p:sp>
    </p:spTree>
    <p:extLst>
      <p:ext uri="{BB962C8B-B14F-4D97-AF65-F5344CB8AC3E}">
        <p14:creationId xmlns:p14="http://schemas.microsoft.com/office/powerpoint/2010/main" val="51393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352474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프로젝트 방향 및 목표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6682F3-2D22-9F24-FB7A-A7A446A9C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66067"/>
            <a:ext cx="7772400" cy="4701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735C2-E279-418B-0F53-1F59BEACAC92}"/>
              </a:ext>
            </a:extLst>
          </p:cNvPr>
          <p:cNvSpPr txBox="1"/>
          <p:nvPr/>
        </p:nvSpPr>
        <p:spPr>
          <a:xfrm>
            <a:off x="507455" y="947040"/>
            <a:ext cx="25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네트워크 구조</a:t>
            </a:r>
          </a:p>
        </p:txBody>
      </p:sp>
    </p:spTree>
    <p:extLst>
      <p:ext uri="{BB962C8B-B14F-4D97-AF65-F5344CB8AC3E}">
        <p14:creationId xmlns:p14="http://schemas.microsoft.com/office/powerpoint/2010/main" val="328491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352474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프로젝트 방향 및 목표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C47E35-4C96-620F-E877-A2C37D4A1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47" y="1848165"/>
            <a:ext cx="4011073" cy="3161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ADD50-9E19-46E0-4AC5-AD1B15931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2" y="1216251"/>
            <a:ext cx="2539783" cy="4116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334574-8709-D703-CB4E-7806AA196A56}"/>
              </a:ext>
            </a:extLst>
          </p:cNvPr>
          <p:cNvSpPr txBox="1"/>
          <p:nvPr/>
        </p:nvSpPr>
        <p:spPr>
          <a:xfrm>
            <a:off x="3372085" y="544577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F48C9-CBE2-0223-C983-48712611058D}"/>
              </a:ext>
            </a:extLst>
          </p:cNvPr>
          <p:cNvSpPr txBox="1"/>
          <p:nvPr/>
        </p:nvSpPr>
        <p:spPr>
          <a:xfrm>
            <a:off x="7846361" y="5445772"/>
            <a:ext cx="178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Deep Learning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9CDF2-F414-4E36-81D9-8882B17C061D}"/>
              </a:ext>
            </a:extLst>
          </p:cNvPr>
          <p:cNvSpPr txBox="1"/>
          <p:nvPr/>
        </p:nvSpPr>
        <p:spPr>
          <a:xfrm>
            <a:off x="507455" y="947040"/>
            <a:ext cx="25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UI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Deep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27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5B69409-F5CC-5A43-ECA1-904A20F5F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347993" cy="23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1F3C4-D0F3-8ECB-8040-28D0A8036E6D}"/>
              </a:ext>
            </a:extLst>
          </p:cNvPr>
          <p:cNvSpPr txBox="1"/>
          <p:nvPr/>
        </p:nvSpPr>
        <p:spPr>
          <a:xfrm>
            <a:off x="507455" y="947040"/>
            <a:ext cx="25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Labeling </a:t>
            </a:r>
            <a:r>
              <a:rPr lang="ko-KR" altLang="en-US" dirty="0"/>
              <a:t>진행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13C160-730A-4572-DEB0-F0AEDB92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008" y="1332042"/>
            <a:ext cx="4598671" cy="4598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B11264-3BF3-31F4-0F2C-611EC3CF85EC}"/>
              </a:ext>
            </a:extLst>
          </p:cNvPr>
          <p:cNvSpPr txBox="1"/>
          <p:nvPr/>
        </p:nvSpPr>
        <p:spPr>
          <a:xfrm>
            <a:off x="507455" y="122167"/>
            <a:ext cx="483177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진행 상황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Ear Detection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71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483177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진행 상황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Ear Detection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5B69409-F5CC-5A43-ECA1-904A20F5F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347993" cy="234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996E9C-1E01-7DD5-BAC3-FF23F8B372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4" t="50000" r="1184" b="25401"/>
          <a:stretch/>
        </p:blipFill>
        <p:spPr>
          <a:xfrm>
            <a:off x="390257" y="2135015"/>
            <a:ext cx="3684463" cy="21963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F9E9BC-5DCD-1164-9C73-2A99780FF9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0" t="74936" r="1184" b="1256"/>
          <a:stretch/>
        </p:blipFill>
        <p:spPr>
          <a:xfrm>
            <a:off x="8107401" y="2081675"/>
            <a:ext cx="3669434" cy="2196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0BF196-EAB5-DCC7-24D6-F88C93E44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78" t="75916" r="25504" b="1781"/>
          <a:stretch/>
        </p:blipFill>
        <p:spPr>
          <a:xfrm>
            <a:off x="4247719" y="2135015"/>
            <a:ext cx="3686683" cy="2196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1E302D-E27B-F995-9CF7-2144517F5B42}"/>
              </a:ext>
            </a:extLst>
          </p:cNvPr>
          <p:cNvSpPr txBox="1"/>
          <p:nvPr/>
        </p:nvSpPr>
        <p:spPr>
          <a:xfrm>
            <a:off x="507455" y="947040"/>
            <a:ext cx="25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Detection </a:t>
            </a:r>
            <a:r>
              <a:rPr lang="ko-KR" altLang="en-US" dirty="0"/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52449-B16D-220E-8A1F-BC9EA2D4424E}"/>
              </a:ext>
            </a:extLst>
          </p:cNvPr>
          <p:cNvSpPr txBox="1"/>
          <p:nvPr/>
        </p:nvSpPr>
        <p:spPr>
          <a:xfrm>
            <a:off x="1799394" y="4485897"/>
            <a:ext cx="104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Popping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6D8ED-C43C-4A1C-1A23-1E673AA806DD}"/>
              </a:ext>
            </a:extLst>
          </p:cNvPr>
          <p:cNvSpPr txBox="1"/>
          <p:nvPr/>
        </p:nvSpPr>
        <p:spPr>
          <a:xfrm>
            <a:off x="5566525" y="448589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Unpopping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9D9635-8E00-5994-2D35-FDA700455485}"/>
              </a:ext>
            </a:extLst>
          </p:cNvPr>
          <p:cNvSpPr txBox="1"/>
          <p:nvPr/>
        </p:nvSpPr>
        <p:spPr>
          <a:xfrm>
            <a:off x="9417583" y="4485897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Unknown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699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15C1E0B-D463-168F-8937-4F55A18205D2}"/>
              </a:ext>
            </a:extLst>
          </p:cNvPr>
          <p:cNvGrpSpPr/>
          <p:nvPr/>
        </p:nvGrpSpPr>
        <p:grpSpPr>
          <a:xfrm>
            <a:off x="559953" y="1618025"/>
            <a:ext cx="11044018" cy="3873354"/>
            <a:chOff x="-10705" y="542616"/>
            <a:chExt cx="11044018" cy="387335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433F4EE-74EB-FDF7-AB95-8DBEC182CDBF}"/>
                </a:ext>
              </a:extLst>
            </p:cNvPr>
            <p:cNvGrpSpPr/>
            <p:nvPr/>
          </p:nvGrpSpPr>
          <p:grpSpPr>
            <a:xfrm>
              <a:off x="-10705" y="542616"/>
              <a:ext cx="11044018" cy="1671412"/>
              <a:chOff x="857975" y="946476"/>
              <a:chExt cx="11044018" cy="167141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4BFED0C4-2863-4839-ACAC-DEAC00A89F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597" t="26390" r="35263"/>
              <a:stretch/>
            </p:blipFill>
            <p:spPr>
              <a:xfrm>
                <a:off x="857975" y="946476"/>
                <a:ext cx="11044018" cy="1671412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166B0EE-E97C-7A2C-DB42-F8010D1358F2}"/>
                  </a:ext>
                </a:extLst>
              </p:cNvPr>
              <p:cNvSpPr/>
              <p:nvPr/>
            </p:nvSpPr>
            <p:spPr>
              <a:xfrm>
                <a:off x="9229022" y="1203520"/>
                <a:ext cx="883559" cy="30326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399818B-9D7E-F98A-6D9A-F77E9FFC6372}"/>
                  </a:ext>
                </a:extLst>
              </p:cNvPr>
              <p:cNvSpPr/>
              <p:nvPr/>
            </p:nvSpPr>
            <p:spPr>
              <a:xfrm>
                <a:off x="10325310" y="1220737"/>
                <a:ext cx="1219832" cy="2860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7665EE5-4CCA-A256-BFEC-4DBC69D13FF1}"/>
                </a:ext>
              </a:extLst>
            </p:cNvPr>
            <p:cNvGrpSpPr/>
            <p:nvPr/>
          </p:nvGrpSpPr>
          <p:grpSpPr>
            <a:xfrm>
              <a:off x="7868781" y="966371"/>
              <a:ext cx="491561" cy="2078136"/>
              <a:chOff x="7868781" y="966371"/>
              <a:chExt cx="491561" cy="2078136"/>
            </a:xfrm>
          </p:grpSpPr>
          <p:sp>
            <p:nvSpPr>
              <p:cNvPr id="17" name="화살표: 갈매기형 수장 16">
                <a:extLst>
                  <a:ext uri="{FF2B5EF4-FFF2-40B4-BE49-F238E27FC236}">
                    <a16:creationId xmlns:a16="http://schemas.microsoft.com/office/drawing/2014/main" id="{FC1447A2-2960-6D9D-8568-94222C5C1D64}"/>
                  </a:ext>
                </a:extLst>
              </p:cNvPr>
              <p:cNvSpPr/>
              <p:nvPr/>
            </p:nvSpPr>
            <p:spPr>
              <a:xfrm rot="10800000">
                <a:off x="7868781" y="2914973"/>
                <a:ext cx="121920" cy="129534"/>
              </a:xfrm>
              <a:prstGeom prst="chevron">
                <a:avLst/>
              </a:prstGeom>
              <a:solidFill>
                <a:srgbClr val="FF0000"/>
              </a:solidFill>
              <a:ln>
                <a:solidFill>
                  <a:srgbClr val="EC4A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3A15E33-EA97-717F-BE18-9BD145044E42}"/>
                  </a:ext>
                </a:extLst>
              </p:cNvPr>
              <p:cNvGrpSpPr/>
              <p:nvPr/>
            </p:nvGrpSpPr>
            <p:grpSpPr>
              <a:xfrm>
                <a:off x="8154242" y="966371"/>
                <a:ext cx="206100" cy="2005749"/>
                <a:chOff x="8154242" y="966371"/>
                <a:chExt cx="206100" cy="2005749"/>
              </a:xfrm>
            </p:grpSpPr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C8786759-DF54-62E2-40A6-184EDD642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54242" y="966371"/>
                  <a:ext cx="20610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308819E5-4925-FAFF-7488-2C49B39B31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54242" y="966371"/>
                  <a:ext cx="0" cy="2005749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2910133-D54F-F5E1-86E3-034F622D78B7}"/>
                </a:ext>
              </a:extLst>
            </p:cNvPr>
            <p:cNvGrpSpPr/>
            <p:nvPr/>
          </p:nvGrpSpPr>
          <p:grpSpPr>
            <a:xfrm>
              <a:off x="7948142" y="1102920"/>
              <a:ext cx="1723217" cy="2989884"/>
              <a:chOff x="7277793" y="924994"/>
              <a:chExt cx="1723217" cy="2989884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4D5B831-2F62-C978-49D1-BA349D8DF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1010" y="924994"/>
                <a:ext cx="0" cy="298296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F5CC140-AD3C-247C-2454-85CDE8FA0D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77793" y="3907962"/>
                <a:ext cx="1723217" cy="691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E08D5D-DF12-4CB9-B4CA-F3A0DCF3A9C5}"/>
                </a:ext>
              </a:extLst>
            </p:cNvPr>
            <p:cNvSpPr txBox="1"/>
            <p:nvPr/>
          </p:nvSpPr>
          <p:spPr>
            <a:xfrm>
              <a:off x="4331627" y="2648955"/>
              <a:ext cx="3476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Confidence</a:t>
              </a:r>
              <a:r>
                <a:rPr lang="ko-KR" altLang="en-US" dirty="0"/>
                <a:t>가 </a:t>
              </a:r>
              <a:r>
                <a:rPr lang="en-US" altLang="ko-KR" u="sng" dirty="0"/>
                <a:t>0.5 </a:t>
              </a:r>
              <a:r>
                <a:rPr lang="ko-KR" altLang="en-US" u="sng" dirty="0"/>
                <a:t>이상</a:t>
              </a:r>
              <a:r>
                <a:rPr lang="ko-KR" altLang="en-US" dirty="0"/>
                <a:t>일 때를</a:t>
              </a:r>
              <a:endParaRPr lang="en-US" altLang="ko-KR" dirty="0"/>
            </a:p>
            <a:p>
              <a:pPr algn="ctr"/>
              <a:r>
                <a:rPr lang="ko-KR" altLang="en-US" dirty="0"/>
                <a:t>성능 지표로 사용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1551F-B3C7-2B9C-B5B6-7BA1AF1E19D9}"/>
                </a:ext>
              </a:extLst>
            </p:cNvPr>
            <p:cNvSpPr txBox="1"/>
            <p:nvPr/>
          </p:nvSpPr>
          <p:spPr>
            <a:xfrm>
              <a:off x="4331627" y="3769639"/>
              <a:ext cx="3476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Confidence</a:t>
              </a:r>
              <a:r>
                <a:rPr lang="ko-KR" altLang="en-US" dirty="0"/>
                <a:t>가 </a:t>
              </a:r>
              <a:r>
                <a:rPr lang="en-US" altLang="ko-KR" u="sng" dirty="0"/>
                <a:t>0.5 ~ 0.95</a:t>
              </a:r>
              <a:r>
                <a:rPr lang="ko-KR" altLang="en-US" dirty="0"/>
                <a:t>일 때를</a:t>
              </a:r>
              <a:endParaRPr lang="en-US" altLang="ko-KR" dirty="0"/>
            </a:p>
            <a:p>
              <a:pPr algn="ctr"/>
              <a:r>
                <a:rPr lang="ko-KR" altLang="en-US" dirty="0"/>
                <a:t>성능 지표로 사용 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2B68015-0573-0BAF-DB47-0DAE43934E39}"/>
              </a:ext>
            </a:extLst>
          </p:cNvPr>
          <p:cNvSpPr txBox="1"/>
          <p:nvPr/>
        </p:nvSpPr>
        <p:spPr>
          <a:xfrm>
            <a:off x="507455" y="947040"/>
            <a:ext cx="252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mAP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2418938-8C8C-2E92-2A59-31DE3FB4A4AC}"/>
              </a:ext>
            </a:extLst>
          </p:cNvPr>
          <p:cNvCxnSpPr>
            <a:cxnSpLocks/>
          </p:cNvCxnSpPr>
          <p:nvPr/>
        </p:nvCxnSpPr>
        <p:spPr>
          <a:xfrm>
            <a:off x="8518800" y="4052592"/>
            <a:ext cx="2061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A6FDC3A0-F0C9-C59F-8B62-4168E7760123}"/>
              </a:ext>
            </a:extLst>
          </p:cNvPr>
          <p:cNvSpPr/>
          <p:nvPr/>
        </p:nvSpPr>
        <p:spPr>
          <a:xfrm rot="10800000">
            <a:off x="8452057" y="5095694"/>
            <a:ext cx="121920" cy="129534"/>
          </a:xfrm>
          <a:prstGeom prst="chevron">
            <a:avLst/>
          </a:prstGeom>
          <a:solidFill>
            <a:srgbClr val="FF0000"/>
          </a:solidFill>
          <a:ln>
            <a:solidFill>
              <a:srgbClr val="EC4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9360BF-A84A-2ACE-641D-6227B465326E}"/>
              </a:ext>
            </a:extLst>
          </p:cNvPr>
          <p:cNvSpPr txBox="1"/>
          <p:nvPr/>
        </p:nvSpPr>
        <p:spPr>
          <a:xfrm>
            <a:off x="507455" y="122167"/>
            <a:ext cx="4831772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진행 상황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Ear Detection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41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2663" y="276727"/>
            <a:ext cx="11658599" cy="6340642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14375" y="525780"/>
            <a:ext cx="1941019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07455" y="122167"/>
            <a:ext cx="3594254" cy="523220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진행 상황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 LSTM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087B54-EA86-EE52-4ABF-F1680F37F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4" r="19216"/>
          <a:stretch/>
        </p:blipFill>
        <p:spPr>
          <a:xfrm>
            <a:off x="528883" y="2179319"/>
            <a:ext cx="3121097" cy="2425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651F5E-0A57-3B66-3C2F-C1BF8F8D3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93" y="1052340"/>
            <a:ext cx="2846571" cy="1252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8EA560-FDC0-54EB-3805-F9C16346A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768" y="3172283"/>
            <a:ext cx="2432254" cy="2720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142CD79-9CF5-2345-C40E-858010D16390}"/>
              </a:ext>
            </a:extLst>
          </p:cNvPr>
          <p:cNvSpPr/>
          <p:nvPr/>
        </p:nvSpPr>
        <p:spPr>
          <a:xfrm>
            <a:off x="908685" y="2597753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Id_0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CBA688-CD0D-A62C-D18E-D650D05A302F}"/>
              </a:ext>
            </a:extLst>
          </p:cNvPr>
          <p:cNvSpPr/>
          <p:nvPr/>
        </p:nvSpPr>
        <p:spPr>
          <a:xfrm>
            <a:off x="1544972" y="2597753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Id_1</a:t>
            </a:r>
            <a:endParaRPr lang="ko-KR" altLang="en-US" sz="16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F30543-82DE-1A2E-DC6C-BB6B7256246E}"/>
              </a:ext>
            </a:extLst>
          </p:cNvPr>
          <p:cNvSpPr/>
          <p:nvPr/>
        </p:nvSpPr>
        <p:spPr>
          <a:xfrm>
            <a:off x="2212220" y="2597753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Id_2</a:t>
            </a:r>
            <a:endParaRPr lang="ko-KR" altLang="en-US" sz="1600" b="1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CC3909-D4D3-AFB8-DB6D-9D0041B573BB}"/>
              </a:ext>
            </a:extLst>
          </p:cNvPr>
          <p:cNvSpPr/>
          <p:nvPr/>
        </p:nvSpPr>
        <p:spPr>
          <a:xfrm>
            <a:off x="2831340" y="2597753"/>
            <a:ext cx="512971" cy="194756"/>
          </a:xfrm>
          <a:prstGeom prst="roundRect">
            <a:avLst/>
          </a:prstGeom>
          <a:solidFill>
            <a:srgbClr val="F2934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Id_3</a:t>
            </a:r>
            <a:endParaRPr lang="ko-KR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827A5-36AA-8F49-05D6-84A89B91099D}"/>
              </a:ext>
            </a:extLst>
          </p:cNvPr>
          <p:cNvSpPr txBox="1"/>
          <p:nvPr/>
        </p:nvSpPr>
        <p:spPr>
          <a:xfrm>
            <a:off x="507455" y="947040"/>
            <a:ext cx="647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LSTM Predict </a:t>
            </a:r>
            <a:r>
              <a:rPr lang="ko-KR" altLang="en-US" dirty="0"/>
              <a:t>과정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833C2DD-B5FC-CF49-92C7-071B2532F7BE}"/>
              </a:ext>
            </a:extLst>
          </p:cNvPr>
          <p:cNvSpPr/>
          <p:nvPr/>
        </p:nvSpPr>
        <p:spPr>
          <a:xfrm>
            <a:off x="8081895" y="2792509"/>
            <a:ext cx="1537486" cy="1277352"/>
          </a:xfrm>
          <a:prstGeom prst="roundRect">
            <a:avLst>
              <a:gd name="adj" fmla="val 11404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1BB6705-F663-6CF8-8849-A433D130A1E7}"/>
              </a:ext>
            </a:extLst>
          </p:cNvPr>
          <p:cNvSpPr/>
          <p:nvPr/>
        </p:nvSpPr>
        <p:spPr>
          <a:xfrm>
            <a:off x="3860950" y="3230280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C4A5A-14B0-D766-F068-7DD39EA24E26}"/>
              </a:ext>
            </a:extLst>
          </p:cNvPr>
          <p:cNvSpPr txBox="1"/>
          <p:nvPr/>
        </p:nvSpPr>
        <p:spPr>
          <a:xfrm>
            <a:off x="962090" y="4853984"/>
            <a:ext cx="2327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Bbox</a:t>
            </a:r>
            <a:r>
              <a:rPr lang="en-US" altLang="ko-KR" sz="1600" dirty="0"/>
              <a:t> </a:t>
            </a:r>
            <a:r>
              <a:rPr lang="ko-KR" altLang="en-US" sz="1600" dirty="0"/>
              <a:t>위치에 따른</a:t>
            </a:r>
            <a:endParaRPr lang="en-US" altLang="ko-KR" sz="1600" dirty="0"/>
          </a:p>
          <a:p>
            <a:pPr algn="ctr"/>
            <a:r>
              <a:rPr lang="ko-KR" altLang="en-US" sz="1600" dirty="0"/>
              <a:t>각 </a:t>
            </a:r>
            <a:r>
              <a:rPr lang="ko-KR" altLang="en-US" sz="1600" dirty="0" err="1"/>
              <a:t>모돈</a:t>
            </a:r>
            <a:r>
              <a:rPr lang="ko-KR" altLang="en-US" sz="1600" dirty="0"/>
              <a:t> </a:t>
            </a:r>
            <a:r>
              <a:rPr lang="en-US" altLang="ko-KR" sz="1600" dirty="0"/>
              <a:t>ID </a:t>
            </a:r>
            <a:r>
              <a:rPr lang="ko-KR" altLang="en-US" sz="1600" dirty="0"/>
              <a:t>할당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7DCA2A8-CA78-8208-1BA8-5A52E6FEDD8C}"/>
              </a:ext>
            </a:extLst>
          </p:cNvPr>
          <p:cNvSpPr/>
          <p:nvPr/>
        </p:nvSpPr>
        <p:spPr>
          <a:xfrm rot="5400000">
            <a:off x="5592734" y="2539994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CDA25D-7BB5-E5E8-CDD1-2ADF5F17D53B}"/>
              </a:ext>
            </a:extLst>
          </p:cNvPr>
          <p:cNvSpPr txBox="1"/>
          <p:nvPr/>
        </p:nvSpPr>
        <p:spPr>
          <a:xfrm>
            <a:off x="4696052" y="6059908"/>
            <a:ext cx="232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시계열 데이터 구성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4B6232B-6C9C-905F-73E7-36713C3F1219}"/>
              </a:ext>
            </a:extLst>
          </p:cNvPr>
          <p:cNvSpPr/>
          <p:nvPr/>
        </p:nvSpPr>
        <p:spPr>
          <a:xfrm>
            <a:off x="7338202" y="3248329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E5EE626-61E0-8832-CF1B-C4DDC46BD20F}"/>
              </a:ext>
            </a:extLst>
          </p:cNvPr>
          <p:cNvSpPr/>
          <p:nvPr/>
        </p:nvSpPr>
        <p:spPr>
          <a:xfrm>
            <a:off x="9828985" y="3248329"/>
            <a:ext cx="534089" cy="3974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0F5899-6EEF-27AC-F755-710857328157}"/>
              </a:ext>
            </a:extLst>
          </p:cNvPr>
          <p:cNvSpPr txBox="1"/>
          <p:nvPr/>
        </p:nvSpPr>
        <p:spPr>
          <a:xfrm>
            <a:off x="10359971" y="3154659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인공수정 시점</a:t>
            </a:r>
            <a:endParaRPr lang="en-US" altLang="ko-KR" sz="1600" dirty="0"/>
          </a:p>
          <a:p>
            <a:pPr algn="ctr"/>
            <a:r>
              <a:rPr lang="ko-KR" altLang="en-US" sz="1600" dirty="0"/>
              <a:t>예측</a:t>
            </a:r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5609B9CF-1580-F537-E12C-794B71EF35CC}"/>
              </a:ext>
            </a:extLst>
          </p:cNvPr>
          <p:cNvSpPr/>
          <p:nvPr/>
        </p:nvSpPr>
        <p:spPr>
          <a:xfrm rot="16200000">
            <a:off x="9785478" y="2868373"/>
            <a:ext cx="282846" cy="347243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4834AE-1ECA-E357-631E-CAB5889E8609}"/>
              </a:ext>
            </a:extLst>
          </p:cNvPr>
          <p:cNvSpPr txBox="1"/>
          <p:nvPr/>
        </p:nvSpPr>
        <p:spPr>
          <a:xfrm>
            <a:off x="9388131" y="500912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구현 예정</a:t>
            </a:r>
          </a:p>
        </p:txBody>
      </p:sp>
    </p:spTree>
    <p:extLst>
      <p:ext uri="{BB962C8B-B14F-4D97-AF65-F5344CB8AC3E}">
        <p14:creationId xmlns:p14="http://schemas.microsoft.com/office/powerpoint/2010/main" val="1938515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5502</TotalTime>
  <Words>553</Words>
  <Application>Microsoft Office PowerPoint</Application>
  <PresentationFormat>와이드스크린</PresentationFormat>
  <Paragraphs>100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Malgun Gothic</vt:lpstr>
      <vt:lpstr>Calibri</vt:lpstr>
      <vt:lpstr>BM HANNA Air OTF</vt:lpstr>
      <vt:lpstr>Wingdings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hhj</dc:creator>
  <cp:lastModifiedBy>상욱 이</cp:lastModifiedBy>
  <cp:revision>75</cp:revision>
  <dcterms:created xsi:type="dcterms:W3CDTF">2017-05-10T07:33:19Z</dcterms:created>
  <dcterms:modified xsi:type="dcterms:W3CDTF">2023-06-11T12:13:20Z</dcterms:modified>
</cp:coreProperties>
</file>